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nek Bangla Expanded Bold"/>
      <p:bold r:id="rId15"/>
    </p:embeddedFont>
    <p:embeddedFont>
      <p:font typeface="Pretendard ExtraBold"/>
      <p:bold r:id="rId16"/>
    </p:embeddedFont>
    <p:embeddedFont>
      <p:font typeface="Pretendard SemiBold"/>
      <p:bold r:id="rId17"/>
    </p:embeddedFont>
    <p:embeddedFont>
      <p:font typeface="Pretendard Regular"/>
      <p:regular r:id="rId18"/>
    </p:embeddedFont>
    <p:embeddedFont>
      <p:font typeface="Pretendard Light"/>
      <p:regular r:id="rId19"/>
    </p:embeddedFont>
    <p:embeddedFont>
      <p:font typeface="Pretendard Black"/>
      <p:bold r:id="rId20"/>
    </p:embeddedFont>
    <p:embeddedFont>
      <p:font typeface="Pretendard Bold"/>
      <p:bold r:id="rId21"/>
    </p:embeddedFont>
    <p:embeddedFont>
      <p:font typeface="Pretendard Medium"/>
      <p:bold r:id="rId22"/>
    </p:embeddedFont>
    <p:embeddedFont>
      <p:font typeface="Anek Bangla Expanded SemiBold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.fntdata" Type="http://schemas.openxmlformats.org/officeDocument/2006/relationships/font"/><Relationship Id="rId16" Target="fonts/font2.fntdata" Type="http://schemas.openxmlformats.org/officeDocument/2006/relationships/font"/><Relationship Id="rId17" Target="fonts/font3.fntdata" Type="http://schemas.openxmlformats.org/officeDocument/2006/relationships/font"/><Relationship Id="rId18" Target="fonts/font4.fntdata" Type="http://schemas.openxmlformats.org/officeDocument/2006/relationships/font"/><Relationship Id="rId19" Target="fonts/font5.fntdata" Type="http://schemas.openxmlformats.org/officeDocument/2006/relationships/font"/><Relationship Id="rId2" Target="presProps.xml" Type="http://schemas.openxmlformats.org/officeDocument/2006/relationships/presProps"/><Relationship Id="rId20" Target="fonts/font6.fntdata" Type="http://schemas.openxmlformats.org/officeDocument/2006/relationships/font"/><Relationship Id="rId21" Target="fonts/font7.fntdata" Type="http://schemas.openxmlformats.org/officeDocument/2006/relationships/font"/><Relationship Id="rId22" Target="fonts/font8.fntdata" Type="http://schemas.openxmlformats.org/officeDocument/2006/relationships/font"/><Relationship Id="rId23" Target="fonts/font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13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33.png" Type="http://schemas.openxmlformats.org/officeDocument/2006/relationships/image"/><Relationship Id="rId5" Target="../media/image27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7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png" Type="http://schemas.openxmlformats.org/officeDocument/2006/relationships/image"/><Relationship Id="rId4" Target="../media/image27.png" Type="http://schemas.openxmlformats.org/officeDocument/2006/relationships/image"/><Relationship Id="rId5" Target="../media/image47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4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png" Type="http://schemas.openxmlformats.org/officeDocument/2006/relationships/image"/><Relationship Id="rId12" Target="../media/image56.png" Type="http://schemas.openxmlformats.org/officeDocument/2006/relationships/image"/><Relationship Id="rId13" Target="../media/image57.png" Type="http://schemas.openxmlformats.org/officeDocument/2006/relationships/image"/><Relationship Id="rId14" Target="../media/image58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7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Relationship Id="rId8" Target="../media/image52.png" Type="http://schemas.openxmlformats.org/officeDocument/2006/relationships/image"/><Relationship Id="rId9" Target="../media/image5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27000" y="7531100"/>
            <a:ext cx="18542000" cy="2997200"/>
          </a:xfrm>
          <a:prstGeom prst="rect">
            <a:avLst/>
          </a:prstGeom>
          <a:effectLst>
            <a:outerShdw dir="5400000" dist="230245" blurRad="0">
              <a:srgbClr val="D8D8D8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39600" y="5232400"/>
            <a:ext cx="3302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918200" y="5232400"/>
            <a:ext cx="330200" cy="27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7924800"/>
            <a:ext cx="16002000" cy="1295400"/>
          </a:xfrm>
          <a:prstGeom prst="rect">
            <a:avLst/>
          </a:prstGeom>
          <a:effectLst>
            <a:outerShdw dir="5400000" dist="119617" blurRad="0">
              <a:srgbClr val="D8D8D8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1257300"/>
            <a:ext cx="2286000" cy="622300"/>
          </a:xfrm>
          <a:prstGeom prst="rect">
            <a:avLst/>
          </a:prstGeom>
          <a:effectLst>
            <a:outerShdw dir="5400000" dist="71225" blurRad="0">
              <a:srgbClr val="D8D8D8">
                <a:alpha val="100000"/>
              </a:srgbClr>
            </a:outerShdw>
          </a:effectLst>
        </p:spPr>
      </p:pic>
      <p:sp>
        <p:nvSpPr>
          <p:cNvPr name="TextBox 9" id="9"/>
          <p:cNvSpPr txBox="true"/>
          <p:nvPr/>
        </p:nvSpPr>
        <p:spPr>
          <a:xfrm rot="0">
            <a:off x="1397000" y="1384300"/>
            <a:ext cx="1778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595959"/>
                </a:solidFill>
                <a:latin typeface="Anek Bangla Expanded Bold"/>
              </a:rPr>
              <a:t>2025.06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51200" y="3175000"/>
            <a:ext cx="11785600" cy="156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800" b="false" i="false" u="none" strike="noStrike" spc="100">
                <a:solidFill>
                  <a:srgbClr val="000000"/>
                </a:solidFill>
                <a:latin typeface="Pretendard ExtraBold"/>
              </a:rPr>
              <a:t>Cloud Security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구름수비대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38300" y="8369300"/>
            <a:ext cx="15011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SemiBold"/>
              </a:rPr>
              <a:t>KOREA IT ACADEMY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                                  |                          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SemiBold"/>
              </a:rPr>
              <a:t>     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SemiBold"/>
              </a:rPr>
              <a:t>김형주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SemiBold"/>
              </a:rPr>
              <a:t>신예은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SemiBold"/>
              </a:rPr>
              <a:t>여인수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SemiBold"/>
              </a:rPr>
              <a:t>최지원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SemiBold"/>
              </a:rPr>
              <a:t>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97600" y="5410200"/>
            <a:ext cx="5930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Light"/>
              </a:rPr>
              <a:t>구름수비대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Light"/>
              </a:rPr>
              <a:t>(CloudGuardians)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67800" y="1803400"/>
            <a:ext cx="7378700" cy="977900"/>
          </a:xfrm>
          <a:prstGeom prst="rect">
            <a:avLst/>
          </a:prstGeom>
          <a:effectLst>
            <a:outerShdw dir="5400000" dist="112565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067800" y="3073400"/>
            <a:ext cx="7378700" cy="977900"/>
          </a:xfrm>
          <a:prstGeom prst="rect">
            <a:avLst/>
          </a:prstGeom>
          <a:effectLst>
            <a:outerShdw dir="5400000" dist="112565" blurRad="0">
              <a:srgbClr val="E6E6E6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067800" y="4330700"/>
            <a:ext cx="7378700" cy="977900"/>
          </a:xfrm>
          <a:prstGeom prst="rect">
            <a:avLst/>
          </a:prstGeom>
          <a:effectLst>
            <a:outerShdw dir="5400000" dist="112565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067800" y="5600700"/>
            <a:ext cx="7378700" cy="977900"/>
          </a:xfrm>
          <a:prstGeom prst="rect">
            <a:avLst/>
          </a:prstGeom>
          <a:effectLst>
            <a:outerShdw dir="5400000" dist="112565" blurRad="0">
              <a:srgbClr val="E6E6E6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67800" y="6870700"/>
            <a:ext cx="7378700" cy="977900"/>
          </a:xfrm>
          <a:prstGeom prst="rect">
            <a:avLst/>
          </a:prstGeom>
          <a:effectLst>
            <a:outerShdw dir="5400000" dist="112565" blurRad="0">
              <a:srgbClr val="E6E6E6">
                <a:alpha val="100000"/>
              </a:srgbClr>
            </a:outerShdw>
          </a:effectLst>
        </p:spPr>
      </p:pic>
      <p:sp>
        <p:nvSpPr>
          <p:cNvPr name="TextBox 9" id="9"/>
          <p:cNvSpPr txBox="true"/>
          <p:nvPr/>
        </p:nvSpPr>
        <p:spPr>
          <a:xfrm rot="0">
            <a:off x="10756900" y="7124700"/>
            <a:ext cx="2463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SemiBold"/>
              </a:rPr>
              <a:t>보안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50300" y="6616700"/>
            <a:ext cx="2197100" cy="1803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구름수비대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69600" y="2057400"/>
            <a:ext cx="2463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SemiBold"/>
              </a:rPr>
              <a:t>개요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86800" y="1562100"/>
            <a:ext cx="2247900" cy="1803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756900" y="3327400"/>
            <a:ext cx="2463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SemiBold"/>
              </a:rPr>
              <a:t>네트워크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737600" y="2819400"/>
            <a:ext cx="2209800" cy="1803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756900" y="4597400"/>
            <a:ext cx="2463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SemiBold"/>
              </a:rPr>
              <a:t>서버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737600" y="4089400"/>
            <a:ext cx="2197100" cy="1803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756900" y="5854700"/>
            <a:ext cx="2463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SemiBold"/>
              </a:rPr>
              <a:t>클라우드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750300" y="5359400"/>
            <a:ext cx="2197100" cy="1803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67800" y="8102600"/>
            <a:ext cx="7378700" cy="977900"/>
          </a:xfrm>
          <a:prstGeom prst="rect">
            <a:avLst/>
          </a:prstGeom>
          <a:effectLst>
            <a:outerShdw dir="5400000" dist="112565" blurRad="0">
              <a:srgbClr val="E6E6E6">
                <a:alpha val="100000"/>
              </a:srgbClr>
            </a:outerShdw>
          </a:effectLst>
        </p:spPr>
      </p:pic>
      <p:sp>
        <p:nvSpPr>
          <p:cNvPr name="TextBox 21" id="21"/>
          <p:cNvSpPr txBox="true"/>
          <p:nvPr/>
        </p:nvSpPr>
        <p:spPr>
          <a:xfrm rot="0">
            <a:off x="10769600" y="8369300"/>
            <a:ext cx="2463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SemiBold"/>
              </a:rPr>
              <a:t>결과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50300" y="7861300"/>
            <a:ext cx="2197100" cy="1803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768600" y="1968500"/>
            <a:ext cx="139700" cy="139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97000" y="533400"/>
            <a:ext cx="5943600" cy="4610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2895600" y="2108200"/>
            <a:ext cx="31623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000" b="false" i="false" u="none" strike="noStrike" spc="100">
                <a:solidFill>
                  <a:srgbClr val="000000"/>
                </a:solidFill>
                <a:ea typeface="Pretendard ExtraBold"/>
              </a:rPr>
              <a:t>목차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997200" y="1790700"/>
            <a:ext cx="3098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A0A0A0"/>
                </a:solidFill>
                <a:latin typeface="Anek Bangla Expanded Bold"/>
              </a:rPr>
              <a:t>INDEX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683000" y="2247900"/>
            <a:ext cx="2311400" cy="109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136900" y="2247900"/>
            <a:ext cx="2311400" cy="109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5575300"/>
            <a:ext cx="16002000" cy="3733800"/>
          </a:xfrm>
          <a:prstGeom prst="rect">
            <a:avLst/>
          </a:prstGeom>
          <a:effectLst>
            <a:outerShdw dir="5400000" dist="344074" blurRad="0">
              <a:srgbClr val="D8D8D8">
                <a:alpha val="10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구름수비대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168400" y="-1689100"/>
            <a:ext cx="12014200" cy="12801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867400" y="2451100"/>
            <a:ext cx="71628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000" b="true" i="false" u="none" strike="noStrike" spc="100">
                <a:solidFill>
                  <a:srgbClr val="000000"/>
                </a:solidFill>
                <a:ea typeface="Pretendard Light"/>
              </a:rPr>
              <a:t>개요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9900" y="6146800"/>
            <a:ext cx="136652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700" b="false" i="false" u="none" strike="noStrike" spc="-100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 spc="-100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 spc="-100">
                <a:solidFill>
                  <a:srgbClr val="000000"/>
                </a:solidFill>
                <a:ea typeface="Pretendard Regular"/>
              </a:rPr>
              <a:t>목적</a:t>
            </a: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> /&amp; </a:t>
            </a:r>
            <a:r>
              <a:rPr lang="ko-KR" sz="3700" b="false" i="false" u="none" strike="noStrike" spc="-100">
                <a:solidFill>
                  <a:srgbClr val="000000"/>
                </a:solidFill>
                <a:ea typeface="Pretendard Regular"/>
              </a:rPr>
              <a:t>동기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700" b="false" i="false" u="none" strike="noStrike" spc="-100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 spc="-100">
                <a:solidFill>
                  <a:srgbClr val="000000"/>
                </a:solidFill>
                <a:ea typeface="Pretendard Regular"/>
              </a:rPr>
              <a:t>소개</a:t>
            </a: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3700" b="false" i="false" u="none" strike="noStrike" spc="-100">
                <a:solidFill>
                  <a:srgbClr val="000000"/>
                </a:solidFill>
                <a:ea typeface="Pretendard Regular"/>
              </a:rPr>
              <a:t>역할</a:t>
            </a:r>
            <a:r>
              <a:rPr lang="en-US" sz="37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 spc="-100">
                <a:solidFill>
                  <a:srgbClr val="000000"/>
                </a:solidFill>
                <a:ea typeface="Pretendard Regular"/>
              </a:rPr>
              <a:t>분담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7759700"/>
            <a:ext cx="16002000" cy="1549400"/>
          </a:xfrm>
          <a:prstGeom prst="rect">
            <a:avLst/>
          </a:prstGeom>
          <a:effectLst>
            <a:outerShdw dir="5400000" dist="142585" blurRad="0">
              <a:srgbClr val="D8D8D8">
                <a:alpha val="10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600200" y="279400"/>
            <a:ext cx="13246100" cy="14122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20800" y="5969000"/>
            <a:ext cx="116586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타이틀을</a:t>
            </a:r>
            <a:r>
              <a:rPr lang="en-US" sz="8000" b="false" i="false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보여주는</a:t>
            </a:r>
            <a:r>
              <a:rPr lang="en-US" sz="8000" b="false" i="false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000" b="false" i="false" u="none" strike="noStrike" spc="100">
                <a:solidFill>
                  <a:srgbClr val="000000"/>
                </a:solidFill>
                <a:ea typeface="Pretendard ExtraBold"/>
              </a:rPr>
              <a:t>간지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51000" y="8115300"/>
            <a:ext cx="100457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페이지는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이후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이어질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내용의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타이틀을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적어주는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페이지입니다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본문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사이사이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들어갈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페이지이므로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문장은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짧고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간결하게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06100" y="3517900"/>
            <a:ext cx="6438900" cy="2057400"/>
          </a:xfrm>
          <a:prstGeom prst="rect">
            <a:avLst/>
          </a:prstGeom>
          <a:effectLst>
            <a:outerShdw dir="5400000" dist="126362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201400" y="3797300"/>
            <a:ext cx="266700" cy="21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383000" y="3886200"/>
            <a:ext cx="266700" cy="215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사진을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설명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하는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74400" y="3898900"/>
            <a:ext cx="56261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사진에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관한</a:t>
            </a:r>
          </a:p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핵심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설명을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입력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주세요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45800" y="5854700"/>
            <a:ext cx="6210300" cy="307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페이지는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사진과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함께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설명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텍스트를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담는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페이지입니다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사진에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자세한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설명을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폰트는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프리텐다드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Regular,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폰트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크기는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22pt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입니다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설명은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2~3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정도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입력해주시면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됩니다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사진과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관련한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상황은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무엇인지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사진으로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설명하고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싶은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무엇인지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사진을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넣은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것인지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등에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대해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자유롭게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설명해주세요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9900" y="4457700"/>
            <a:ext cx="8001000" cy="412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87800" y="38100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72800" y="5473700"/>
            <a:ext cx="58547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72800" y="6654800"/>
            <a:ext cx="58547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72800" y="7823200"/>
            <a:ext cx="58547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125200" y="5930900"/>
            <a:ext cx="3175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125200" y="7112000"/>
            <a:ext cx="317500" cy="279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125200" y="8305800"/>
            <a:ext cx="317500" cy="279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1760200" y="8064500"/>
            <a:ext cx="48006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그래프에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알맞은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제목을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붙여주세요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간략한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설명을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03400" y="3848100"/>
            <a:ext cx="3644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ExtraBold"/>
              </a:rPr>
              <a:t>[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ExtraBold"/>
              </a:rPr>
              <a:t>그래프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ExtraBold"/>
              </a:rPr>
              <a:t>제목을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ExtraBold"/>
              </a:rPr>
              <a:t>적어주세요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ExtraBold"/>
              </a:rPr>
              <a:t> ]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변화를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보여주는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그래프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25500" y="1231900"/>
            <a:ext cx="2717800" cy="26162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87100" y="3632200"/>
            <a:ext cx="5626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선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그래프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그리는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법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60200" y="4508500"/>
            <a:ext cx="48006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좌표평면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항목의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수치에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해당하는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지점마다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점을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찍습니다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60200" y="5702300"/>
            <a:ext cx="48006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찍은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점들을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선분으로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이어가며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꺾은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그래프를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그립니다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60200" y="6883400"/>
            <a:ext cx="48006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선분의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개수는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항목보다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개씩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적게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그려집니다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7175500"/>
            <a:ext cx="16002000" cy="2120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365500"/>
            <a:ext cx="7848600" cy="2768600"/>
          </a:xfrm>
          <a:prstGeom prst="rect">
            <a:avLst/>
          </a:prstGeom>
          <a:effectLst>
            <a:outerShdw dir="5400000" dist="128059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73600" y="6210300"/>
            <a:ext cx="787400" cy="596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73300" y="7493000"/>
            <a:ext cx="5575300" cy="596900"/>
          </a:xfrm>
          <a:prstGeom prst="rect">
            <a:avLst/>
          </a:prstGeom>
          <a:effectLst>
            <a:outerShdw dir="5400000" dist="91329" blurRad="0">
              <a:srgbClr val="D8D8D8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83700" y="3365500"/>
            <a:ext cx="7848600" cy="2768600"/>
          </a:xfrm>
          <a:prstGeom prst="rect">
            <a:avLst/>
          </a:prstGeom>
          <a:effectLst>
            <a:outerShdw dir="5400000" dist="128059" blurRad="0">
              <a:srgbClr val="E6E6E6">
                <a:alpha val="10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827000" y="6210300"/>
            <a:ext cx="787400" cy="596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610600" y="8216900"/>
            <a:ext cx="1066800" cy="38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목표를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설명하는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인포그래픽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38200" y="1231900"/>
            <a:ext cx="2730500" cy="2616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47900" y="3467100"/>
            <a:ext cx="5626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제목은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문장보다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키워드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73200" y="4394200"/>
            <a:ext cx="7239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항목을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더하면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시너지가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있는지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요약해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키워드들이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영향을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주는지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설명해주세요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목표를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이해하기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배경이나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보충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설명을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26600" y="7607300"/>
            <a:ext cx="7239000" cy="1231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페이지는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목표와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실천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방안을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적는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페이지입니다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목표에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부연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설명이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필요하다면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곳에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키워드로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인한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목표에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대해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상세하게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41500" y="8293100"/>
            <a:ext cx="64008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이곳에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최종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목표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간략히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입력해주세요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48100" y="7607300"/>
            <a:ext cx="2413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Anek Bangla Expanded Bold"/>
              </a:rPr>
              <a:t>FINAL GOAL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01300" y="3467100"/>
            <a:ext cx="5626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제목은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문장보다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키워드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26600" y="4394200"/>
            <a:ext cx="7239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만들기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원인들을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자세하게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키워드와의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연관성을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적어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신빙성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자료를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완성해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보세요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선행된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원인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키워드가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목표에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영향을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미쳤는지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D8D8D8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4470400"/>
            <a:ext cx="16002000" cy="4826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03600" y="3416300"/>
            <a:ext cx="266700" cy="21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541500" y="3505200"/>
            <a:ext cx="266700" cy="215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긴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텍스트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에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적합한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231900"/>
            <a:ext cx="2717800" cy="2616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3400" y="5003800"/>
            <a:ext cx="14732000" cy="373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7700"/>
              </a:lnSpc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10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이상의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텍스트를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넣어야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할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때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이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페이지를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활용해보세요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. 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폰트는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프리텐다드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Medium, 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폰트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크기는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23pt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입니다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자간은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-3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행간은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1.9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입니다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. 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중요한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내용이나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길게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의견을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보여주어야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할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경우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해당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페이지를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활용해보세요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. </a:t>
            </a:r>
          </a:p>
          <a:p>
            <a:pPr algn="l" lvl="0">
              <a:lnSpc>
                <a:spcPct val="157700"/>
              </a:lnSpc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Pretendard ExtraBold"/>
              </a:rPr>
              <a:t> 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프레젠테이션은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가독성이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생명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입니다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ExtraBold"/>
              </a:rPr>
              <a:t>.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가독성의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핵심은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얼마나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내용을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간결하게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전달하는가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입니다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. 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쉽게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읽을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있고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눈에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띄는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것이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중요해요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프레젠테이션의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전체적인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톤앤매너와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맞는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폰트와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색상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등을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활용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해주세요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중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강조하고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싶은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부분은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볼드체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또는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큰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사이즈로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표현해보세요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algn="l" lvl="0">
              <a:lnSpc>
                <a:spcPct val="157700"/>
              </a:lnSpc>
            </a:pP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구체적인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예시나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수치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등을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활용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한다면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신뢰도를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높일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있어요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물론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형식이나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구성과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상관없이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텍스트를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자유롭게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입력해도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좋습니다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algn="l" lvl="0">
              <a:lnSpc>
                <a:spcPct val="157700"/>
              </a:lnSpc>
            </a:pP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텍스트가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아무리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많을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지라도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보는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사람이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지루하지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않게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시각적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효과를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활용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해보세요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19400" y="3479800"/>
            <a:ext cx="12649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해당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페이지는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많은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분량의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텍스트를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입력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할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때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쓰기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좋은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페이지입니다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" y="1231900"/>
            <a:ext cx="2692400" cy="2616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695700"/>
            <a:ext cx="3289300" cy="5168900"/>
          </a:xfrm>
          <a:prstGeom prst="rect">
            <a:avLst/>
          </a:prstGeom>
          <a:effectLst>
            <a:outerShdw dir="5400000" dist="126269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92300" y="4673600"/>
            <a:ext cx="1778000" cy="1778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86000" y="5054600"/>
            <a:ext cx="1003300" cy="1003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648200" y="6019800"/>
            <a:ext cx="5080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90000" y="6019800"/>
            <a:ext cx="508000" cy="520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119100" y="6019800"/>
            <a:ext cx="508000" cy="52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384800" y="3695700"/>
            <a:ext cx="3289300" cy="5168900"/>
          </a:xfrm>
          <a:prstGeom prst="rect">
            <a:avLst/>
          </a:prstGeom>
          <a:effectLst>
            <a:outerShdw dir="5400000" dist="126269" blurRad="0">
              <a:srgbClr val="E6E6E6">
                <a:alpha val="100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134100" y="4673600"/>
            <a:ext cx="1778000" cy="177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855700" y="3695700"/>
            <a:ext cx="3289300" cy="5168900"/>
          </a:xfrm>
          <a:prstGeom prst="rect">
            <a:avLst/>
          </a:prstGeom>
          <a:effectLst>
            <a:outerShdw dir="5400000" dist="126269" blurRad="0">
              <a:srgbClr val="E6E6E6">
                <a:alpha val="100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617700" y="4673600"/>
            <a:ext cx="1778000" cy="1778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13900" y="3695700"/>
            <a:ext cx="3289300" cy="5168900"/>
          </a:xfrm>
          <a:prstGeom prst="rect">
            <a:avLst/>
          </a:prstGeom>
          <a:effectLst>
            <a:outerShdw dir="5400000" dist="126269" blurRad="0">
              <a:srgbClr val="E6E6E6">
                <a:alpha val="100000"/>
              </a:srgbClr>
            </a:outerShdw>
          </a:effectLst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75900" y="4673600"/>
            <a:ext cx="1778000" cy="1778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756900" y="5041900"/>
            <a:ext cx="1003300" cy="1003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527800" y="5054600"/>
            <a:ext cx="1003300" cy="1003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036800" y="5029200"/>
            <a:ext cx="1003300" cy="10033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0134600" y="6680200"/>
            <a:ext cx="2247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세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번째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Black"/>
              </a:rPr>
              <a:t>키워드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33000" y="7429500"/>
            <a:ext cx="2514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이곳에는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과정의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핵심이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되는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47300" y="3810000"/>
            <a:ext cx="2222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 spc="100">
                <a:solidFill>
                  <a:srgbClr val="FFFFFF"/>
                </a:solidFill>
                <a:latin typeface="Anek Bangla Expanded SemiBold"/>
              </a:rPr>
              <a:t>STEP 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흐름을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보여주는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인포그래픽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63700" y="6680200"/>
            <a:ext cx="2247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첫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번째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Black"/>
              </a:rPr>
              <a:t>키워드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49400" y="7429500"/>
            <a:ext cx="2514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페이지는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4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단계의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흐름을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보여주는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입니다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76400" y="3810000"/>
            <a:ext cx="2222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 spc="100">
                <a:solidFill>
                  <a:srgbClr val="FFFFFF"/>
                </a:solidFill>
                <a:latin typeface="Anek Bangla Expanded SemiBold"/>
              </a:rPr>
              <a:t>STEP 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892800" y="6680200"/>
            <a:ext cx="2247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두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번째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Black"/>
              </a:rPr>
              <a:t>키워드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791200" y="7429500"/>
            <a:ext cx="2514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시기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혹은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상황에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일들이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있었는지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적어보세요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905500" y="3810000"/>
            <a:ext cx="2222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 spc="100">
                <a:solidFill>
                  <a:srgbClr val="FFFFFF"/>
                </a:solidFill>
                <a:latin typeface="Anek Bangla Expanded SemiBold"/>
              </a:rPr>
              <a:t>STEP 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376400" y="6680200"/>
            <a:ext cx="2247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네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번째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Black"/>
              </a:rPr>
              <a:t>키워드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262100" y="7429500"/>
            <a:ext cx="2514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단계에선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도착지점에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구체적인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389100" y="3810000"/>
            <a:ext cx="2222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 spc="100">
                <a:solidFill>
                  <a:srgbClr val="FFFFFF"/>
                </a:solidFill>
                <a:latin typeface="Anek Bangla Expanded SemiBold"/>
              </a:rPr>
              <a:t>STEP 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